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8" r:id="rId6"/>
    <p:sldId id="267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, ao ar livre&#10;&#10;Descrição gerada automaticamente">
            <a:extLst>
              <a:ext uri="{FF2B5EF4-FFF2-40B4-BE49-F238E27FC236}">
                <a16:creationId xmlns:a16="http://schemas.microsoft.com/office/drawing/2014/main" id="{AD0B5369-83CC-45B5-AA34-A24BCF5F8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47185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ntanha, foto, neve&#10;&#10;Descrição gerada automaticamente">
            <a:extLst>
              <a:ext uri="{FF2B5EF4-FFF2-40B4-BE49-F238E27FC236}">
                <a16:creationId xmlns:a16="http://schemas.microsoft.com/office/drawing/2014/main" id="{B264AB56-D1B6-4447-844B-AFB5E1CB1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30000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CE43B7-174E-4734-956F-5A8C3D2B6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2298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OLHA PARA JESUS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178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OLHA PARA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4000" dirty="0"/>
              <a:t>Ó, alma cansada, em tormento, </a:t>
            </a:r>
          </a:p>
          <a:p>
            <a:r>
              <a:rPr lang="pt-BR" sz="4000" dirty="0"/>
              <a:t>Vagando nas trevas, sem luz; </a:t>
            </a:r>
          </a:p>
          <a:p>
            <a:r>
              <a:rPr lang="pt-BR" sz="4000" dirty="0"/>
              <a:t>Se olhares ao Céu um momento, </a:t>
            </a:r>
          </a:p>
          <a:p>
            <a:r>
              <a:rPr lang="pt-BR" sz="4000" dirty="0"/>
              <a:t>Terás vida eterna em Jesus.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OLHA PARA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062BA40-4801-4AF0-97EC-4C7110B64B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Olha para Jesus, </a:t>
            </a:r>
          </a:p>
          <a:p>
            <a:r>
              <a:rPr lang="pt-BR" dirty="0"/>
              <a:t>contempla Seu rosto de amor. </a:t>
            </a:r>
          </a:p>
          <a:p>
            <a:r>
              <a:rPr lang="pt-BR" dirty="0"/>
              <a:t>E verás a luz divinal brilhar </a:t>
            </a:r>
          </a:p>
          <a:p>
            <a:r>
              <a:rPr lang="pt-BR" dirty="0"/>
              <a:t>Com fulgor, resplendente, </a:t>
            </a:r>
          </a:p>
          <a:p>
            <a:r>
              <a:rPr lang="pt-BR" dirty="0"/>
              <a:t>sem-par.</a:t>
            </a:r>
          </a:p>
        </p:txBody>
      </p:sp>
    </p:spTree>
    <p:extLst>
      <p:ext uri="{BB962C8B-B14F-4D97-AF65-F5344CB8AC3E}">
        <p14:creationId xmlns:p14="http://schemas.microsoft.com/office/powerpoint/2010/main" val="3531236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OLHA PARA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Jesus, com poder triunfante, </a:t>
            </a:r>
          </a:p>
          <a:p>
            <a:r>
              <a:rPr lang="pt-BR" dirty="0"/>
              <a:t>A morte venceu sobre a cruz; </a:t>
            </a:r>
          </a:p>
          <a:p>
            <a:r>
              <a:rPr lang="pt-BR" dirty="0"/>
              <a:t>E vida eternal nos garante, </a:t>
            </a:r>
          </a:p>
          <a:p>
            <a:r>
              <a:rPr lang="pt-BR" dirty="0"/>
              <a:t>Se andarmos com Ele na luz. </a:t>
            </a:r>
          </a:p>
        </p:txBody>
      </p:sp>
    </p:spTree>
    <p:extLst>
      <p:ext uri="{BB962C8B-B14F-4D97-AF65-F5344CB8AC3E}">
        <p14:creationId xmlns:p14="http://schemas.microsoft.com/office/powerpoint/2010/main" val="1783682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OLHA PARA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062BA40-4801-4AF0-97EC-4C7110B64B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Olha para Jesus, </a:t>
            </a:r>
          </a:p>
          <a:p>
            <a:r>
              <a:rPr lang="pt-BR" dirty="0"/>
              <a:t>contempla Seu rosto de amor. </a:t>
            </a:r>
          </a:p>
          <a:p>
            <a:r>
              <a:rPr lang="pt-BR" dirty="0"/>
              <a:t>E verás a luz divinal brilhar </a:t>
            </a:r>
          </a:p>
          <a:p>
            <a:r>
              <a:rPr lang="pt-BR" dirty="0"/>
              <a:t>Com fulgor, resplendente, </a:t>
            </a:r>
          </a:p>
          <a:p>
            <a:r>
              <a:rPr lang="pt-BR" dirty="0"/>
              <a:t>sem-par.</a:t>
            </a:r>
          </a:p>
        </p:txBody>
      </p:sp>
    </p:spTree>
    <p:extLst>
      <p:ext uri="{BB962C8B-B14F-4D97-AF65-F5344CB8AC3E}">
        <p14:creationId xmlns:p14="http://schemas.microsoft.com/office/powerpoint/2010/main" val="3530996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OLHA PARA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Sua divina Palavra</a:t>
            </a:r>
          </a:p>
          <a:p>
            <a:r>
              <a:rPr lang="pt-BR" dirty="0"/>
              <a:t>Declara que há salvação </a:t>
            </a:r>
          </a:p>
          <a:p>
            <a:r>
              <a:rPr lang="pt-BR" dirty="0" err="1"/>
              <a:t>P’ra</a:t>
            </a:r>
            <a:r>
              <a:rPr lang="pt-BR" dirty="0"/>
              <a:t> todo o que </a:t>
            </a:r>
            <a:r>
              <a:rPr lang="pt-BR" dirty="0" err="1"/>
              <a:t>nEle</a:t>
            </a:r>
            <a:r>
              <a:rPr lang="pt-BR" dirty="0"/>
              <a:t> confia, </a:t>
            </a:r>
          </a:p>
          <a:p>
            <a:r>
              <a:rPr lang="pt-BR" dirty="0"/>
              <a:t>E </a:t>
            </a:r>
            <a:r>
              <a:rPr lang="pt-BR" dirty="0" err="1"/>
              <a:t>dEle</a:t>
            </a:r>
            <a:r>
              <a:rPr lang="pt-BR" dirty="0"/>
              <a:t> recebe perdão.</a:t>
            </a:r>
          </a:p>
        </p:txBody>
      </p:sp>
    </p:spTree>
    <p:extLst>
      <p:ext uri="{BB962C8B-B14F-4D97-AF65-F5344CB8AC3E}">
        <p14:creationId xmlns:p14="http://schemas.microsoft.com/office/powerpoint/2010/main" val="883561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OLHA PARA JESUS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178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062BA40-4801-4AF0-97EC-4C7110B64B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Olha para Jesus, </a:t>
            </a:r>
          </a:p>
          <a:p>
            <a:r>
              <a:rPr lang="pt-BR" dirty="0"/>
              <a:t>contempla Seu rosto de amor. </a:t>
            </a:r>
          </a:p>
          <a:p>
            <a:r>
              <a:rPr lang="pt-BR" dirty="0"/>
              <a:t>E verás a luz divinal brilhar </a:t>
            </a:r>
          </a:p>
          <a:p>
            <a:r>
              <a:rPr lang="pt-BR" dirty="0"/>
              <a:t>Com fulgor, resplendente, </a:t>
            </a:r>
          </a:p>
          <a:p>
            <a:r>
              <a:rPr lang="pt-BR" dirty="0"/>
              <a:t>sem-par.</a:t>
            </a:r>
          </a:p>
        </p:txBody>
      </p:sp>
    </p:spTree>
    <p:extLst>
      <p:ext uri="{BB962C8B-B14F-4D97-AF65-F5344CB8AC3E}">
        <p14:creationId xmlns:p14="http://schemas.microsoft.com/office/powerpoint/2010/main" val="2068970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171</Words>
  <Application>Microsoft Office PowerPoint</Application>
  <PresentationFormat>Apresentação na tela (16:9)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OLHA PARA JESUS</vt:lpstr>
      <vt:lpstr>OLHA PARA JESUS</vt:lpstr>
      <vt:lpstr>OLHA PARA JESUS</vt:lpstr>
      <vt:lpstr>OLHA PARA JESUS</vt:lpstr>
      <vt:lpstr>OLHA PARA JESUS</vt:lpstr>
      <vt:lpstr>OLHA PARA JESUS</vt:lpstr>
      <vt:lpstr>OLHA PARA JESUS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2019-06-12T22:01:37Z</dcterms:modified>
</cp:coreProperties>
</file>